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8" r:id="rId12"/>
    <p:sldId id="264" r:id="rId13"/>
    <p:sldId id="265" r:id="rId14"/>
  </p:sldIdLst>
  <p:sldSz cx="12192000" cy="6858000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00F"/>
    <a:srgbClr val="D7FFF5"/>
    <a:srgbClr val="99FF99"/>
    <a:srgbClr val="A658B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77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74e3e577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74e3e5777_0_8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474e3e5777_0_8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74e3e577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74e3e5777_0_17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474e3e5777_0_17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74e3e577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74e3e5777_6_0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3474e3e5777_6_0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74e3e5777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74e3e5777_6_43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474e3e5777_6_43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7B8EB4A-0A97-21FD-DAC1-D35A2B72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E436DA6D-D3C2-1E83-C84F-AB6B6B20D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>
            <a:extLst>
              <a:ext uri="{FF2B5EF4-FFF2-40B4-BE49-F238E27FC236}">
                <a16:creationId xmlns:a16="http://schemas.microsoft.com/office/drawing/2014/main" id="{0ECB355C-2015-55CE-16C2-D6AA302B8B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53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>
            <a:spLocks noGrp="1"/>
          </p:cNvSpPr>
          <p:nvPr>
            <p:ph type="pic" idx="2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 rot="5400000">
            <a:off x="7683223" y="2506386"/>
            <a:ext cx="5811838" cy="152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 rot="5400000">
            <a:off x="2372260" y="-1168935"/>
            <a:ext cx="5811838" cy="887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че я тут делаю? а, это же </a:t>
            </a:r>
            <a:r>
              <a:rPr lang="ru-RU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безумхак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…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ща представим вам ну типа крутой проект про LLM и прокрастинацию, вам точно </a:t>
            </a:r>
            <a:r>
              <a:rPr lang="ru-RU" sz="44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понраааавица</a:t>
            </a:r>
            <a:endParaRPr sz="44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dirty="0">
                <a:latin typeface="Bahnschrift Condensed" panose="020B0502040204020203" pitchFamily="34" charset="0"/>
              </a:rPr>
              <a:t>AGI </a:t>
            </a:r>
            <a:r>
              <a:rPr lang="en-US" dirty="0" err="1">
                <a:latin typeface="Bahnschrift Condensed" panose="020B0502040204020203" pitchFamily="34" charset="0"/>
              </a:rPr>
              <a:t>Level:vibicoder</a:t>
            </a:r>
            <a:endParaRPr dirty="0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1B1ACD5-E905-DD19-BF46-9270BB050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BE5B6186-99B9-ADA5-D1F2-01BD42D381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700" y="8125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Шутка!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E34EA-3F44-3A47-7ACD-3086E0DEACD4}"/>
              </a:ext>
            </a:extLst>
          </p:cNvPr>
          <p:cNvSpPr txBox="1"/>
          <p:nvPr/>
        </p:nvSpPr>
        <p:spPr>
          <a:xfrm>
            <a:off x="10457284" y="6526896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6DDDAE-D334-17F0-0A75-6F826EE1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9" y="2019903"/>
            <a:ext cx="6852326" cy="44165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BF6F64-3805-DD82-A070-7A9A1A101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239" y="2019903"/>
            <a:ext cx="3169596" cy="316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5881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84117E-9BF3-8044-E6CD-66740DDF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57" y="1246420"/>
            <a:ext cx="6772610" cy="4365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8D219-1744-664E-48F9-4CAB83A89EFF}"/>
              </a:ext>
            </a:extLst>
          </p:cNvPr>
          <p:cNvSpPr txBox="1"/>
          <p:nvPr/>
        </p:nvSpPr>
        <p:spPr>
          <a:xfrm>
            <a:off x="10466615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EEFC3A-35D6-899D-D606-5DF5F907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239" y="2019903"/>
            <a:ext cx="3169596" cy="316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8012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7700" y="84627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С помощью чего же мы всё это сделали?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GPT chat</a:t>
            </a:r>
            <a:endParaRPr lang="ru-RU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next.js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Figma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100 чашек кофе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52 грамма протеина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И 1.5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мльщика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153250"/>
            <a:ext cx="12192000" cy="27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92AEB-33A0-C9BA-3D49-1D7FB8251FC2}"/>
              </a:ext>
            </a:extLst>
          </p:cNvPr>
          <p:cNvSpPr txBox="1"/>
          <p:nvPr/>
        </p:nvSpPr>
        <p:spPr>
          <a:xfrm>
            <a:off x="10522598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648230" y="95826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че там в конце говорят(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хз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)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1"/>
          </p:nvPr>
        </p:nvSpPr>
        <p:spPr>
          <a:xfrm>
            <a:off x="648230" y="1760038"/>
            <a:ext cx="10515600" cy="43512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с вами был 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влад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 а4, 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кабикоф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, 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серега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гылент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, пока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5" y="2482103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173" y="2519853"/>
            <a:ext cx="4800845" cy="29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4098873" y="4740569"/>
            <a:ext cx="186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Сам делал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6481288" y="4094555"/>
            <a:ext cx="304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 я </a:t>
            </a:r>
            <a:r>
              <a:rPr lang="ru-RU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хз</a:t>
            </a:r>
            <a:r>
              <a:rPr lang="ru-RU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это </a:t>
            </a:r>
            <a:r>
              <a:rPr lang="ru-RU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жэпэте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3598" y="2482103"/>
            <a:ext cx="1768250" cy="4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200100" y="5089843"/>
            <a:ext cx="110985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2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Спасибо за внимание</a:t>
            </a:r>
            <a:endParaRPr sz="92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116925" y="2519853"/>
            <a:ext cx="157200" cy="28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EC629-9F7D-BE34-5E9C-9405D726D199}"/>
              </a:ext>
            </a:extLst>
          </p:cNvPr>
          <p:cNvSpPr txBox="1"/>
          <p:nvPr/>
        </p:nvSpPr>
        <p:spPr>
          <a:xfrm>
            <a:off x="10513267" y="6525526"/>
            <a:ext cx="6302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2097428" y="699800"/>
            <a:ext cx="8258400" cy="1372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Сборная команда №9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372740" y="3792600"/>
            <a:ext cx="3551100" cy="2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Дмитрий </a:t>
            </a:r>
            <a:r>
              <a:rPr lang="ru-RU" sz="2800" b="1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Сусин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Backend-прокрастинаторвопросов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 быть не должно, всё на фото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126149" y="3555874"/>
            <a:ext cx="2198100" cy="15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Тимур Велиев 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ML-E, автор той чудесной </a:t>
            </a: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презы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, если че, вопросов быть не должно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840" y="1787499"/>
            <a:ext cx="2344325" cy="17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4607249" y="3588964"/>
            <a:ext cx="29775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Арина Дубровина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Дизайн тип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6149" y="1787499"/>
            <a:ext cx="2198101" cy="17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 title="Снимок экрана 2024-11-10 23031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2734" y="1787499"/>
            <a:ext cx="1904867" cy="17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571710-23E0-9EBB-1A67-42ABB1C078C0}"/>
              </a:ext>
            </a:extLst>
          </p:cNvPr>
          <p:cNvSpPr txBox="1"/>
          <p:nvPr/>
        </p:nvSpPr>
        <p:spPr>
          <a:xfrm>
            <a:off x="10522598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635" y="1354050"/>
            <a:ext cx="2198100" cy="17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873403" y="3075305"/>
            <a:ext cx="4512548" cy="212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Копорушкин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Лев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fullstack-прокрастинист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 который ничего не сделал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4" title="Снимок экрана 2024-09-29 2124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841" y="1340930"/>
            <a:ext cx="2652650" cy="17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343252" y="3233375"/>
            <a:ext cx="4512548" cy="15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Даниил 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Духанин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ну </a:t>
            </a: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ваще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 всё вроде пока что мы такие да что гой да вопросы?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ML-</a:t>
            </a: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fullstack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A7F74-4654-C16A-AE61-C158B7B69374}"/>
              </a:ext>
            </a:extLst>
          </p:cNvPr>
          <p:cNvSpPr txBox="1"/>
          <p:nvPr/>
        </p:nvSpPr>
        <p:spPr>
          <a:xfrm>
            <a:off x="10475945" y="6536545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647700" y="1864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МЫ все очень старались и сделали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СНОГШИБАТЕЛЬНЫЙ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проект.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Но перед этим…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38" y="3574300"/>
            <a:ext cx="4666800" cy="2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title="photo_2025-02-08_18-21-1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537" y="3574300"/>
            <a:ext cx="481012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476041" y="841353"/>
            <a:ext cx="5239917" cy="144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итак, в этом проекте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551FF-438D-99EE-166A-8F513E1816C1}"/>
              </a:ext>
            </a:extLst>
          </p:cNvPr>
          <p:cNvSpPr txBox="1"/>
          <p:nvPr/>
        </p:nvSpPr>
        <p:spPr>
          <a:xfrm>
            <a:off x="10541260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чтобы поддержать наш проект срочна нада, без того мы не проживем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2740025"/>
            <a:ext cx="7878445" cy="36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647700" y="7136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смета проекта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Стрелка: изогнутая влево 1">
            <a:extLst>
              <a:ext uri="{FF2B5EF4-FFF2-40B4-BE49-F238E27FC236}">
                <a16:creationId xmlns:a16="http://schemas.microsoft.com/office/drawing/2014/main" id="{CAC9F77C-07AB-DD3F-B5F5-B7F55ABD830D}"/>
              </a:ext>
            </a:extLst>
          </p:cNvPr>
          <p:cNvSpPr/>
          <p:nvPr/>
        </p:nvSpPr>
        <p:spPr>
          <a:xfrm>
            <a:off x="9730702" y="1912776"/>
            <a:ext cx="1670179" cy="2780522"/>
          </a:xfrm>
          <a:prstGeom prst="curved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675D2-5372-68B9-DC61-321D300DFA4C}"/>
              </a:ext>
            </a:extLst>
          </p:cNvPr>
          <p:cNvSpPr txBox="1"/>
          <p:nvPr/>
        </p:nvSpPr>
        <p:spPr>
          <a:xfrm>
            <a:off x="10429292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647700" y="8259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Так чего то мы отошли от темы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вот цель: создать мега супер умную нейросеть для кодинга и помощи программистам(со слов нашего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мльщика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), которая будет круто писать код и очень умно говорить.</a:t>
            </a: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130" y="3677285"/>
            <a:ext cx="3991610" cy="240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307" y="3101975"/>
            <a:ext cx="4453255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CA241B-9D7C-EC4F-755E-20C05046CEB1}"/>
              </a:ext>
            </a:extLst>
          </p:cNvPr>
          <p:cNvSpPr txBox="1"/>
          <p:nvPr/>
        </p:nvSpPr>
        <p:spPr>
          <a:xfrm>
            <a:off x="10485276" y="6504086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6A491-E415-2771-1A65-46516F97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30249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Зачем же он нужен?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7608D-9694-1DDC-2990-CD987553F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030898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Этот ИИ должен решить любую головную боль программиста, ведь у всех бывает ситуация когда происходит ступор. Он может стать самым главным помощником. Не получается создать крутой продукт? Введите один запрос и наш ИИ сделает всё на </a:t>
            </a:r>
            <a:r>
              <a:rPr lang="ru-RU" strike="sngStrike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высшем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уровне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203AF-67FE-C7DF-B784-C5C911CFB941}"/>
              </a:ext>
            </a:extLst>
          </p:cNvPr>
          <p:cNvSpPr txBox="1"/>
          <p:nvPr/>
        </p:nvSpPr>
        <p:spPr>
          <a:xfrm>
            <a:off x="10401301" y="6564219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5548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Этапы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647700" y="119888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Придумать бизнес-цель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Подумать над реализацией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Кофе-брейк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Настроить ИИ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Тестирование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Вуа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-ля. Результат!</a:t>
            </a:r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 dirty="0">
              <a:latin typeface="Bahnschrift Condensed" panose="020B0502040204020203" pitchFamily="34" charset="0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838" y="4017048"/>
            <a:ext cx="3959860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 title="giphy5_172106253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110" y="0"/>
            <a:ext cx="68548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B90CC-E2C2-6A26-AFDA-5A26655040D0}"/>
              </a:ext>
            </a:extLst>
          </p:cNvPr>
          <p:cNvSpPr txBox="1"/>
          <p:nvPr/>
        </p:nvSpPr>
        <p:spPr>
          <a:xfrm>
            <a:off x="0" y="-49332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3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647700" y="8125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Зацените итог)))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Идея: </a:t>
            </a:r>
            <a:r>
              <a:rPr lang="ru-RU" strike="sngStrike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Гениальный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ИИ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Итог:</a:t>
            </a:r>
            <a:b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</a:br>
            <a:br>
              <a:rPr lang="ru-RU" dirty="0"/>
            </a:br>
            <a:br>
              <a:rPr lang="ru-RU" dirty="0"/>
            </a:br>
            <a:endParaRPr dirty="0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528" y="1475371"/>
            <a:ext cx="4099524" cy="3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ABA63-A23F-414E-1FE9-59F00644432D}"/>
              </a:ext>
            </a:extLst>
          </p:cNvPr>
          <p:cNvSpPr txBox="1"/>
          <p:nvPr/>
        </p:nvSpPr>
        <p:spPr>
          <a:xfrm>
            <a:off x="10457284" y="6526896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339</Words>
  <Application>Microsoft Office PowerPoint</Application>
  <PresentationFormat>Широкоэкранный</PresentationFormat>
  <Paragraphs>76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Microsoft Yahei</vt:lpstr>
      <vt:lpstr>Arial</vt:lpstr>
      <vt:lpstr>Bahnschrift Condensed</vt:lpstr>
      <vt:lpstr>Calibri</vt:lpstr>
      <vt:lpstr>Office Theme</vt:lpstr>
      <vt:lpstr>че я тут делаю? а, это же безумхак…</vt:lpstr>
      <vt:lpstr>Сборная команда №9</vt:lpstr>
      <vt:lpstr>Презентация PowerPoint</vt:lpstr>
      <vt:lpstr>итак, в этом проекте</vt:lpstr>
      <vt:lpstr>смета проекта</vt:lpstr>
      <vt:lpstr>Так чего то мы отошли от темы</vt:lpstr>
      <vt:lpstr>Зачем же он нужен?</vt:lpstr>
      <vt:lpstr>Этапы</vt:lpstr>
      <vt:lpstr>Зацените итог)))</vt:lpstr>
      <vt:lpstr>Шутка!</vt:lpstr>
      <vt:lpstr>Презентация PowerPoint</vt:lpstr>
      <vt:lpstr>С помощью чего же мы всё это сделали?</vt:lpstr>
      <vt:lpstr>че там в конце говорят(хз)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Utiyano Ayano</dc:creator>
  <cp:lastModifiedBy>Utiyano Ayano</cp:lastModifiedBy>
  <cp:revision>9</cp:revision>
  <dcterms:modified xsi:type="dcterms:W3CDTF">2025-04-01T16:52:45Z</dcterms:modified>
</cp:coreProperties>
</file>